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0" r:id="rId4"/>
    <p:sldId id="258" r:id="rId5"/>
    <p:sldId id="261" r:id="rId6"/>
    <p:sldId id="259" r:id="rId7"/>
    <p:sldId id="262"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219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1/18/15</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1/18/15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1/18/15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6040A78-2A4B-4566-8626-79DE0D4C1085}" type="datetimeFigureOut">
              <a:rPr lang="en-US" smtClean="0"/>
              <a:t>1/18/15</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40A78-2A4B-4566-8626-79DE0D4C1085}" type="datetimeFigureOut">
              <a:rPr lang="en-US" smtClean="0"/>
              <a:t>1/18/15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6040A78-2A4B-4566-8626-79DE0D4C1085}" type="datetimeFigureOut">
              <a:rPr lang="en-US" smtClean="0"/>
              <a:t>1/18/15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6040A78-2A4B-4566-8626-79DE0D4C1085}" type="datetimeFigureOut">
              <a:rPr lang="en-US" smtClean="0"/>
              <a:t>1/18/15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C526B6-F861-4D54-BBE9-4BB519D3F342}"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6040A78-2A4B-4566-8626-79DE0D4C1085}" type="datetimeFigureOut">
              <a:rPr lang="en-US" smtClean="0"/>
              <a:t>1/18/15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6040A78-2A4B-4566-8626-79DE0D4C1085}" type="datetimeFigureOut">
              <a:rPr lang="en-US" smtClean="0"/>
              <a:t>1/18/15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C526B6-F861-4D54-BBE9-4BB519D3F3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40A78-2A4B-4566-8626-79DE0D4C1085}" type="datetimeFigureOut">
              <a:rPr lang="en-US" smtClean="0"/>
              <a:t>1/18/15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3EC526B6-F861-4D54-BBE9-4BB519D3F3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06040A78-2A4B-4566-8626-79DE0D4C1085}" type="datetimeFigureOut">
              <a:rPr lang="en-US" smtClean="0"/>
              <a:t>1/18/15</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3EC526B6-F861-4D54-BBE9-4BB519D3F342}"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mlisa@asu.edu" TargetMode="Externa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7.emf"/><Relationship Id="rId5" Type="http://schemas.openxmlformats.org/officeDocument/2006/relationships/package" Target="../embeddings/Microsoft_Word_Document2.docx"/><Relationship Id="rId6" Type="http://schemas.openxmlformats.org/officeDocument/2006/relationships/image" Target="../media/image1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2841669"/>
            <a:ext cx="5446713" cy="1470025"/>
          </a:xfrm>
        </p:spPr>
        <p:txBody>
          <a:bodyPr/>
          <a:lstStyle/>
          <a:p>
            <a:r>
              <a:rPr lang="en-US" dirty="0" smtClean="0"/>
              <a:t>Angela Lisa</a:t>
            </a:r>
            <a:endParaRPr lang="en-US" dirty="0"/>
          </a:p>
        </p:txBody>
      </p:sp>
      <p:sp>
        <p:nvSpPr>
          <p:cNvPr id="3" name="Subtitle 2"/>
          <p:cNvSpPr>
            <a:spLocks noGrp="1"/>
          </p:cNvSpPr>
          <p:nvPr>
            <p:ph type="subTitle" idx="1"/>
          </p:nvPr>
        </p:nvSpPr>
        <p:spPr>
          <a:xfrm>
            <a:off x="1854200" y="4544936"/>
            <a:ext cx="5446713" cy="851647"/>
          </a:xfrm>
        </p:spPr>
        <p:txBody>
          <a:bodyPr>
            <a:normAutofit fontScale="92500" lnSpcReduction="20000"/>
          </a:bodyPr>
          <a:lstStyle/>
          <a:p>
            <a:r>
              <a:rPr lang="en-US" dirty="0" smtClean="0"/>
              <a:t>Secondary Math Education</a:t>
            </a:r>
          </a:p>
          <a:p>
            <a:r>
              <a:rPr lang="en-US" dirty="0" smtClean="0"/>
              <a:t>Bachelors Degree</a:t>
            </a:r>
          </a:p>
          <a:p>
            <a:r>
              <a:rPr lang="en-US" dirty="0" smtClean="0"/>
              <a:t>Available Date of Hire: May 2016</a:t>
            </a:r>
            <a:endParaRPr lang="en-US" dirty="0"/>
          </a:p>
        </p:txBody>
      </p:sp>
    </p:spTree>
    <p:extLst>
      <p:ext uri="{BB962C8B-B14F-4D97-AF65-F5344CB8AC3E}">
        <p14:creationId xmlns:p14="http://schemas.microsoft.com/office/powerpoint/2010/main" val="209915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Style</a:t>
            </a:r>
          </a:p>
        </p:txBody>
      </p:sp>
      <p:sp>
        <p:nvSpPr>
          <p:cNvPr id="3" name="Content Placeholder 2"/>
          <p:cNvSpPr>
            <a:spLocks noGrp="1"/>
          </p:cNvSpPr>
          <p:nvPr>
            <p:ph sz="half" idx="1"/>
          </p:nvPr>
        </p:nvSpPr>
        <p:spPr>
          <a:xfrm>
            <a:off x="337625" y="1570835"/>
            <a:ext cx="4212269" cy="5405718"/>
          </a:xfrm>
        </p:spPr>
        <p:txBody>
          <a:bodyPr>
            <a:normAutofit fontScale="70000" lnSpcReduction="20000"/>
          </a:bodyPr>
          <a:lstStyle/>
          <a:p>
            <a:r>
              <a:rPr lang="en-US" dirty="0"/>
              <a:t>I would prefer to teach juniors or seniors in high school. The two subjects I wish to teach are algebra II </a:t>
            </a:r>
            <a:r>
              <a:rPr lang="en-US" dirty="0" smtClean="0"/>
              <a:t>and </a:t>
            </a:r>
            <a:r>
              <a:rPr lang="en-US" dirty="0"/>
              <a:t>pre-calculus. </a:t>
            </a:r>
          </a:p>
          <a:p>
            <a:r>
              <a:rPr lang="en-US" dirty="0"/>
              <a:t>My learning style is more hands on and engaging. It is hard for me to learn during lecturers. Furthermore, I learn better </a:t>
            </a:r>
            <a:r>
              <a:rPr lang="en-US" dirty="0" smtClean="0"/>
              <a:t>when the </a:t>
            </a:r>
            <a:r>
              <a:rPr lang="en-US" dirty="0"/>
              <a:t>teacher </a:t>
            </a:r>
            <a:r>
              <a:rPr lang="en-US" dirty="0" smtClean="0"/>
              <a:t>models </a:t>
            </a:r>
            <a:r>
              <a:rPr lang="en-US" dirty="0"/>
              <a:t>the problems and then </a:t>
            </a:r>
            <a:r>
              <a:rPr lang="en-US" dirty="0" smtClean="0"/>
              <a:t>lets </a:t>
            </a:r>
            <a:r>
              <a:rPr lang="en-US" dirty="0"/>
              <a:t>the students try on their own. I also like when teachers provide mini breaks in the lesson when the lesson is tough or long. Many other students also learn better this way. “When young people are expected to sit still for longer than 50-60 minutes at a time, they become restless” (</a:t>
            </a:r>
            <a:r>
              <a:rPr lang="en-US" dirty="0" err="1"/>
              <a:t>Pangrazi</a:t>
            </a:r>
            <a:r>
              <a:rPr lang="en-US" dirty="0"/>
              <a:t> &amp; </a:t>
            </a:r>
            <a:r>
              <a:rPr lang="en-US" dirty="0" err="1"/>
              <a:t>Beighle</a:t>
            </a:r>
            <a:r>
              <a:rPr lang="en-US" dirty="0"/>
              <a:t>, 2009). This quote shows that’s students like me need to receive short breaks to keep their minds focused and engaged</a:t>
            </a:r>
            <a:r>
              <a:rPr lang="en-US" dirty="0" smtClean="0"/>
              <a:t>.</a:t>
            </a:r>
            <a:endParaRPr lang="en-US" dirty="0"/>
          </a:p>
        </p:txBody>
      </p:sp>
      <p:sp>
        <p:nvSpPr>
          <p:cNvPr id="4" name="Content Placeholder 3"/>
          <p:cNvSpPr>
            <a:spLocks noGrp="1"/>
          </p:cNvSpPr>
          <p:nvPr>
            <p:ph sz="half" idx="2"/>
          </p:nvPr>
        </p:nvSpPr>
        <p:spPr>
          <a:xfrm>
            <a:off x="4766534" y="1774825"/>
            <a:ext cx="3818778" cy="5201728"/>
          </a:xfrm>
        </p:spPr>
        <p:txBody>
          <a:bodyPr>
            <a:normAutofit fontScale="70000" lnSpcReduction="20000"/>
          </a:bodyPr>
          <a:lstStyle/>
          <a:p>
            <a:r>
              <a:rPr lang="en-US" dirty="0"/>
              <a:t>I would consider my teaching style to be a teacher-centered approach as a personal model. I teach best by modeling what the students will do before giving them a chance to work on their own. I also try to teach in a way that promotes self-sufficiency in each of my students. I  “provide the support and encouragement necessary to acquire a personal sense of competence” in each of my students (</a:t>
            </a:r>
            <a:r>
              <a:rPr lang="en-US" dirty="0" err="1"/>
              <a:t>Anspaugh</a:t>
            </a:r>
            <a:r>
              <a:rPr lang="en-US" dirty="0"/>
              <a:t> &amp; Ezell, 2013). This can be done by praising a student when they have done something correctly and encouraging students to try their hardest.</a:t>
            </a:r>
          </a:p>
          <a:p>
            <a:endParaRPr lang="en-US" dirty="0"/>
          </a:p>
        </p:txBody>
      </p:sp>
    </p:spTree>
    <p:extLst>
      <p:ext uri="{BB962C8B-B14F-4D97-AF65-F5344CB8AC3E}">
        <p14:creationId xmlns:p14="http://schemas.microsoft.com/office/powerpoint/2010/main" val="3463002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 about me</a:t>
            </a:r>
            <a:endParaRPr lang="en-US" dirty="0"/>
          </a:p>
        </p:txBody>
      </p:sp>
      <p:pic>
        <p:nvPicPr>
          <p:cNvPr id="4" name="Picture 3"/>
          <p:cNvPicPr>
            <a:picLocks noChangeAspect="1"/>
          </p:cNvPicPr>
          <p:nvPr/>
        </p:nvPicPr>
        <p:blipFill>
          <a:blip r:embed="rId2"/>
          <a:stretch>
            <a:fillRect/>
          </a:stretch>
        </p:blipFill>
        <p:spPr>
          <a:xfrm>
            <a:off x="310384" y="1554852"/>
            <a:ext cx="1988680" cy="3535431"/>
          </a:xfrm>
          <a:prstGeom prst="rect">
            <a:avLst/>
          </a:prstGeom>
        </p:spPr>
      </p:pic>
      <p:sp>
        <p:nvSpPr>
          <p:cNvPr id="5" name="TextBox 4"/>
          <p:cNvSpPr txBox="1"/>
          <p:nvPr/>
        </p:nvSpPr>
        <p:spPr>
          <a:xfrm>
            <a:off x="144696" y="5110186"/>
            <a:ext cx="2347295" cy="646331"/>
          </a:xfrm>
          <a:prstGeom prst="rect">
            <a:avLst/>
          </a:prstGeom>
          <a:noFill/>
        </p:spPr>
        <p:txBody>
          <a:bodyPr wrap="square" rtlCol="0">
            <a:spAutoFit/>
          </a:bodyPr>
          <a:lstStyle/>
          <a:p>
            <a:r>
              <a:rPr lang="en-US" dirty="0" smtClean="0"/>
              <a:t>My boyfriend and I in new york</a:t>
            </a:r>
            <a:endParaRPr lang="en-US" dirty="0"/>
          </a:p>
        </p:txBody>
      </p:sp>
      <p:pic>
        <p:nvPicPr>
          <p:cNvPr id="6" name="Picture 5" descr="AngieGrad2012 (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8935" y="1554852"/>
            <a:ext cx="2963700" cy="2222775"/>
          </a:xfrm>
          <a:prstGeom prst="rect">
            <a:avLst/>
          </a:prstGeom>
        </p:spPr>
      </p:pic>
      <p:sp>
        <p:nvSpPr>
          <p:cNvPr id="7" name="TextBox 6"/>
          <p:cNvSpPr txBox="1"/>
          <p:nvPr/>
        </p:nvSpPr>
        <p:spPr>
          <a:xfrm>
            <a:off x="6913266" y="3970527"/>
            <a:ext cx="1639891" cy="369332"/>
          </a:xfrm>
          <a:prstGeom prst="rect">
            <a:avLst/>
          </a:prstGeom>
          <a:noFill/>
        </p:spPr>
        <p:txBody>
          <a:bodyPr wrap="square" rtlCol="0">
            <a:spAutoFit/>
          </a:bodyPr>
          <a:lstStyle/>
          <a:p>
            <a:r>
              <a:rPr lang="en-US" dirty="0" smtClean="0"/>
              <a:t>My parents</a:t>
            </a:r>
            <a:endParaRPr lang="en-US" dirty="0"/>
          </a:p>
        </p:txBody>
      </p:sp>
      <p:pic>
        <p:nvPicPr>
          <p:cNvPr id="8" name="Picture 7" descr="Phillies_2009_0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8570" y="1554852"/>
            <a:ext cx="2869836" cy="2152377"/>
          </a:xfrm>
          <a:prstGeom prst="rect">
            <a:avLst/>
          </a:prstGeom>
        </p:spPr>
      </p:pic>
      <p:sp>
        <p:nvSpPr>
          <p:cNvPr id="9" name="TextBox 8"/>
          <p:cNvSpPr txBox="1"/>
          <p:nvPr/>
        </p:nvSpPr>
        <p:spPr>
          <a:xfrm>
            <a:off x="2958570" y="3785861"/>
            <a:ext cx="2564701" cy="369332"/>
          </a:xfrm>
          <a:prstGeom prst="rect">
            <a:avLst/>
          </a:prstGeom>
          <a:noFill/>
        </p:spPr>
        <p:txBody>
          <a:bodyPr wrap="square" rtlCol="0">
            <a:spAutoFit/>
          </a:bodyPr>
          <a:lstStyle/>
          <a:p>
            <a:r>
              <a:rPr lang="en-US" dirty="0" smtClean="0"/>
              <a:t>Lacrosse in high school</a:t>
            </a:r>
            <a:endParaRPr lang="en-US" dirty="0"/>
          </a:p>
        </p:txBody>
      </p:sp>
      <p:pic>
        <p:nvPicPr>
          <p:cNvPr id="10" name="Picture 9" descr="AngieGrad2012 (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1993" y="4659546"/>
            <a:ext cx="2931271" cy="2198453"/>
          </a:xfrm>
          <a:prstGeom prst="rect">
            <a:avLst/>
          </a:prstGeom>
        </p:spPr>
      </p:pic>
      <p:sp>
        <p:nvSpPr>
          <p:cNvPr id="11" name="TextBox 10"/>
          <p:cNvSpPr txBox="1"/>
          <p:nvPr/>
        </p:nvSpPr>
        <p:spPr>
          <a:xfrm>
            <a:off x="3440555" y="5626253"/>
            <a:ext cx="1736355" cy="369332"/>
          </a:xfrm>
          <a:prstGeom prst="rect">
            <a:avLst/>
          </a:prstGeom>
          <a:noFill/>
        </p:spPr>
        <p:txBody>
          <a:bodyPr wrap="square" rtlCol="0">
            <a:spAutoFit/>
          </a:bodyPr>
          <a:lstStyle/>
          <a:p>
            <a:r>
              <a:rPr lang="en-US" dirty="0" smtClean="0"/>
              <a:t>My sister and I</a:t>
            </a:r>
            <a:endParaRPr lang="en-US" dirty="0"/>
          </a:p>
        </p:txBody>
      </p:sp>
    </p:spTree>
    <p:extLst>
      <p:ext uri="{BB962C8B-B14F-4D97-AF65-F5344CB8AC3E}">
        <p14:creationId xmlns:p14="http://schemas.microsoft.com/office/powerpoint/2010/main" val="615968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Clubs and Activities</a:t>
            </a:r>
            <a:endParaRPr lang="en-US" dirty="0"/>
          </a:p>
        </p:txBody>
      </p:sp>
      <p:sp>
        <p:nvSpPr>
          <p:cNvPr id="3" name="Content Placeholder 2"/>
          <p:cNvSpPr>
            <a:spLocks noGrp="1"/>
          </p:cNvSpPr>
          <p:nvPr>
            <p:ph idx="1"/>
          </p:nvPr>
        </p:nvSpPr>
        <p:spPr>
          <a:xfrm>
            <a:off x="0" y="1584740"/>
            <a:ext cx="7570787" cy="5003815"/>
          </a:xfrm>
        </p:spPr>
        <p:txBody>
          <a:bodyPr>
            <a:normAutofit/>
          </a:bodyPr>
          <a:lstStyle/>
          <a:p>
            <a:r>
              <a:rPr lang="en-US" dirty="0" smtClean="0"/>
              <a:t>I would be interested in being part of or leading a community service club. I think it is important for students to get involved with helping others.</a:t>
            </a:r>
          </a:p>
          <a:p>
            <a:r>
              <a:rPr lang="en-US" dirty="0" smtClean="0"/>
              <a:t>I would also be willing to                          	         be involved with the					 </a:t>
            </a:r>
            <a:r>
              <a:rPr lang="en-US" dirty="0" err="1" smtClean="0"/>
              <a:t>mathletes</a:t>
            </a:r>
            <a:r>
              <a:rPr lang="en-US" dirty="0" smtClean="0"/>
              <a:t> team at the school.</a:t>
            </a:r>
          </a:p>
          <a:p>
            <a:r>
              <a:rPr lang="en-US" dirty="0" smtClean="0"/>
              <a:t>I could also host tutoring				 before and after school a		 few days a week.</a:t>
            </a:r>
          </a:p>
        </p:txBody>
      </p:sp>
      <p:pic>
        <p:nvPicPr>
          <p:cNvPr id="4" name="Picture 3"/>
          <p:cNvPicPr>
            <a:picLocks noChangeAspect="1"/>
          </p:cNvPicPr>
          <p:nvPr/>
        </p:nvPicPr>
        <p:blipFill>
          <a:blip r:embed="rId2"/>
          <a:stretch>
            <a:fillRect/>
          </a:stretch>
        </p:blipFill>
        <p:spPr>
          <a:xfrm>
            <a:off x="4575896" y="3423976"/>
            <a:ext cx="4568104" cy="3164579"/>
          </a:xfrm>
          <a:prstGeom prst="rect">
            <a:avLst/>
          </a:prstGeom>
        </p:spPr>
      </p:pic>
    </p:spTree>
    <p:extLst>
      <p:ext uri="{BB962C8B-B14F-4D97-AF65-F5344CB8AC3E}">
        <p14:creationId xmlns:p14="http://schemas.microsoft.com/office/powerpoint/2010/main" val="742296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Words that describe Me</a:t>
            </a:r>
          </a:p>
        </p:txBody>
      </p:sp>
      <p:sp>
        <p:nvSpPr>
          <p:cNvPr id="3" name="Content Placeholder 2"/>
          <p:cNvSpPr>
            <a:spLocks noGrp="1"/>
          </p:cNvSpPr>
          <p:nvPr>
            <p:ph sz="half" idx="1"/>
          </p:nvPr>
        </p:nvSpPr>
        <p:spPr/>
        <p:txBody>
          <a:bodyPr>
            <a:normAutofit/>
          </a:bodyPr>
          <a:lstStyle/>
          <a:p>
            <a:r>
              <a:rPr lang="en-US" dirty="0"/>
              <a:t>National Honors Society (high school)</a:t>
            </a:r>
          </a:p>
          <a:p>
            <a:r>
              <a:rPr lang="en-US" dirty="0"/>
              <a:t>Spanish Honors Society (high school)</a:t>
            </a:r>
          </a:p>
          <a:p>
            <a:r>
              <a:rPr lang="en-US" dirty="0"/>
              <a:t>Dean’s List (college)</a:t>
            </a:r>
          </a:p>
          <a:p>
            <a:endParaRPr lang="en-US" dirty="0"/>
          </a:p>
        </p:txBody>
      </p:sp>
      <p:sp>
        <p:nvSpPr>
          <p:cNvPr id="4" name="Content Placeholder 3"/>
          <p:cNvSpPr>
            <a:spLocks noGrp="1"/>
          </p:cNvSpPr>
          <p:nvPr>
            <p:ph sz="half" idx="2"/>
          </p:nvPr>
        </p:nvSpPr>
        <p:spPr/>
        <p:txBody>
          <a:bodyPr>
            <a:normAutofit/>
          </a:bodyPr>
          <a:lstStyle/>
          <a:p>
            <a:r>
              <a:rPr lang="en-US" dirty="0"/>
              <a:t>Hard working</a:t>
            </a:r>
          </a:p>
          <a:p>
            <a:r>
              <a:rPr lang="en-US" dirty="0"/>
              <a:t>Punctual</a:t>
            </a:r>
          </a:p>
          <a:p>
            <a:r>
              <a:rPr lang="en-US" dirty="0"/>
              <a:t>Organized</a:t>
            </a:r>
          </a:p>
          <a:p>
            <a:r>
              <a:rPr lang="en-US" dirty="0"/>
              <a:t>Helpful</a:t>
            </a:r>
          </a:p>
          <a:p>
            <a:r>
              <a:rPr lang="en-US" dirty="0"/>
              <a:t>Kind</a:t>
            </a:r>
          </a:p>
          <a:p>
            <a:r>
              <a:rPr lang="en-US" dirty="0" smtClean="0"/>
              <a:t>Understanding</a:t>
            </a:r>
            <a:endParaRPr lang="en-US" dirty="0"/>
          </a:p>
          <a:p>
            <a:endParaRPr lang="en-US" dirty="0"/>
          </a:p>
        </p:txBody>
      </p:sp>
      <p:pic>
        <p:nvPicPr>
          <p:cNvPr id="5" name="Picture 4"/>
          <p:cNvPicPr>
            <a:picLocks noChangeAspect="1"/>
          </p:cNvPicPr>
          <p:nvPr/>
        </p:nvPicPr>
        <p:blipFill>
          <a:blip r:embed="rId2"/>
          <a:stretch>
            <a:fillRect/>
          </a:stretch>
        </p:blipFill>
        <p:spPr>
          <a:xfrm>
            <a:off x="1253700" y="4566250"/>
            <a:ext cx="1524000" cy="1905000"/>
          </a:xfrm>
          <a:prstGeom prst="rect">
            <a:avLst/>
          </a:prstGeom>
        </p:spPr>
      </p:pic>
    </p:spTree>
    <p:extLst>
      <p:ext uri="{BB962C8B-B14F-4D97-AF65-F5344CB8AC3E}">
        <p14:creationId xmlns:p14="http://schemas.microsoft.com/office/powerpoint/2010/main" val="3540914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 Chose Education</a:t>
            </a:r>
            <a:endParaRPr lang="en-US" dirty="0"/>
          </a:p>
        </p:txBody>
      </p:sp>
      <p:sp>
        <p:nvSpPr>
          <p:cNvPr id="3" name="Content Placeholder 2"/>
          <p:cNvSpPr>
            <a:spLocks noGrp="1"/>
          </p:cNvSpPr>
          <p:nvPr>
            <p:ph idx="1"/>
          </p:nvPr>
        </p:nvSpPr>
        <p:spPr>
          <a:xfrm>
            <a:off x="4288860" y="1761564"/>
            <a:ext cx="4855140" cy="5096435"/>
          </a:xfrm>
        </p:spPr>
        <p:txBody>
          <a:bodyPr>
            <a:normAutofit fontScale="85000" lnSpcReduction="10000"/>
          </a:bodyPr>
          <a:lstStyle/>
          <a:p>
            <a:r>
              <a:rPr lang="en-US" dirty="0" smtClean="0"/>
              <a:t>I have always wanted to be a teacher for as long as I can remember. At first I was leaning more towards elementary education. However, I started working at a school and I quickly realized that elementary students were not right for me. During this time, I had an amazing algebra II teacher. She made me realize that I wanted to become a high school math teacher. I wanted to inspire and help students learn just as she had done for me.</a:t>
            </a:r>
            <a:endParaRPr lang="en-US" dirty="0"/>
          </a:p>
        </p:txBody>
      </p:sp>
      <p:pic>
        <p:nvPicPr>
          <p:cNvPr id="4" name="Picture 3"/>
          <p:cNvPicPr>
            <a:picLocks noChangeAspect="1"/>
          </p:cNvPicPr>
          <p:nvPr/>
        </p:nvPicPr>
        <p:blipFill>
          <a:blip r:embed="rId2"/>
          <a:stretch>
            <a:fillRect/>
          </a:stretch>
        </p:blipFill>
        <p:spPr>
          <a:xfrm>
            <a:off x="212160" y="1644875"/>
            <a:ext cx="4076700" cy="4102100"/>
          </a:xfrm>
          <a:prstGeom prst="rect">
            <a:avLst/>
          </a:prstGeom>
        </p:spPr>
      </p:pic>
    </p:spTree>
    <p:extLst>
      <p:ext uri="{BB962C8B-B14F-4D97-AF65-F5344CB8AC3E}">
        <p14:creationId xmlns:p14="http://schemas.microsoft.com/office/powerpoint/2010/main" val="3445423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792162" y="1761565"/>
            <a:ext cx="7570787" cy="4861338"/>
          </a:xfrm>
        </p:spPr>
        <p:txBody>
          <a:bodyPr>
            <a:normAutofit fontScale="85000" lnSpcReduction="20000"/>
          </a:bodyPr>
          <a:lstStyle/>
          <a:p>
            <a:r>
              <a:rPr lang="en-US" dirty="0" smtClean="0"/>
              <a:t>Cell Phone: (609)-784-3006</a:t>
            </a:r>
          </a:p>
          <a:p>
            <a:r>
              <a:rPr lang="en-US" dirty="0" smtClean="0"/>
              <a:t>E-Mail: </a:t>
            </a:r>
            <a:r>
              <a:rPr lang="en-US" dirty="0" smtClean="0">
                <a:hlinkClick r:id="rId2"/>
              </a:rPr>
              <a:t>amlisa@asu.edu</a:t>
            </a:r>
            <a:endParaRPr lang="en-US" dirty="0" smtClean="0"/>
          </a:p>
          <a:p>
            <a:r>
              <a:rPr lang="en-US" dirty="0" smtClean="0"/>
              <a:t>You can locate my resume and cover letter on page 8 of this </a:t>
            </a:r>
            <a:r>
              <a:rPr lang="en-US" dirty="0" err="1" smtClean="0"/>
              <a:t>powerpoint</a:t>
            </a:r>
            <a:endParaRPr lang="en-US" dirty="0" smtClean="0"/>
          </a:p>
          <a:p>
            <a:r>
              <a:rPr lang="en-US" dirty="0" smtClean="0"/>
              <a:t>“Teaching is the profession that teaches all other professions”</a:t>
            </a:r>
          </a:p>
          <a:p>
            <a:r>
              <a:rPr lang="en-US" dirty="0" smtClean="0"/>
              <a:t>I find this quote inspiring because it points out that teaching is the basis for all other careers. In essence, someone can’t perform their job unless the skills and knowledge required for that job was taught to them. Therefor, this quote emphasizes how important teachers are.</a:t>
            </a:r>
            <a:endParaRPr lang="en-US" dirty="0"/>
          </a:p>
        </p:txBody>
      </p:sp>
    </p:spTree>
    <p:extLst>
      <p:ext uri="{BB962C8B-B14F-4D97-AF65-F5344CB8AC3E}">
        <p14:creationId xmlns:p14="http://schemas.microsoft.com/office/powerpoint/2010/main" val="3656392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Resume and Cover letter</a:t>
            </a:r>
            <a:endParaRPr lang="en-US"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2588357696"/>
              </p:ext>
            </p:extLst>
          </p:nvPr>
        </p:nvGraphicFramePr>
        <p:xfrm>
          <a:off x="258508" y="1617450"/>
          <a:ext cx="3300413" cy="4289425"/>
        </p:xfrm>
        <a:graphic>
          <a:graphicData uri="http://schemas.openxmlformats.org/presentationml/2006/ole">
            <mc:AlternateContent xmlns:mc="http://schemas.openxmlformats.org/markup-compatibility/2006">
              <mc:Choice xmlns:v="urn:schemas-microsoft-com:vml" Requires="v">
                <p:oleObj spid="_x0000_s1031" name="Document" r:id="rId3" imgW="6400800" imgH="8318500" progId="Word.Document.12">
                  <p:embed/>
                </p:oleObj>
              </mc:Choice>
              <mc:Fallback>
                <p:oleObj name="Document" r:id="rId3" imgW="6400800" imgH="8318500" progId="Word.Document.12">
                  <p:embed/>
                  <p:pic>
                    <p:nvPicPr>
                      <p:cNvPr id="0" name=""/>
                      <p:cNvPicPr/>
                      <p:nvPr/>
                    </p:nvPicPr>
                    <p:blipFill>
                      <a:blip r:embed="rId4"/>
                      <a:stretch>
                        <a:fillRect/>
                      </a:stretch>
                    </p:blipFill>
                    <p:spPr>
                      <a:xfrm>
                        <a:off x="258508" y="1617450"/>
                        <a:ext cx="3300413" cy="42894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73381727"/>
              </p:ext>
            </p:extLst>
          </p:nvPr>
        </p:nvGraphicFramePr>
        <p:xfrm>
          <a:off x="4193604" y="1752176"/>
          <a:ext cx="4800675" cy="4526731"/>
        </p:xfrm>
        <a:graphic>
          <a:graphicData uri="http://schemas.openxmlformats.org/presentationml/2006/ole">
            <mc:AlternateContent xmlns:mc="http://schemas.openxmlformats.org/markup-compatibility/2006">
              <mc:Choice xmlns:v="urn:schemas-microsoft-com:vml" Requires="v">
                <p:oleObj spid="_x0000_s1032" name="Document" r:id="rId5" imgW="6400800" imgH="4800600" progId="Word.Document.12">
                  <p:embed/>
                </p:oleObj>
              </mc:Choice>
              <mc:Fallback>
                <p:oleObj name="Document" r:id="rId5" imgW="6400800" imgH="4800600" progId="Word.Document.12">
                  <p:embed/>
                  <p:pic>
                    <p:nvPicPr>
                      <p:cNvPr id="0" name=""/>
                      <p:cNvPicPr/>
                      <p:nvPr/>
                    </p:nvPicPr>
                    <p:blipFill>
                      <a:blip r:embed="rId6"/>
                      <a:stretch>
                        <a:fillRect/>
                      </a:stretch>
                    </p:blipFill>
                    <p:spPr>
                      <a:xfrm>
                        <a:off x="4193604" y="1752176"/>
                        <a:ext cx="4800675" cy="4526731"/>
                      </a:xfrm>
                      <a:prstGeom prst="rect">
                        <a:avLst/>
                      </a:prstGeom>
                    </p:spPr>
                  </p:pic>
                </p:oleObj>
              </mc:Fallback>
            </mc:AlternateContent>
          </a:graphicData>
        </a:graphic>
      </p:graphicFrame>
    </p:spTree>
    <p:extLst>
      <p:ext uri="{BB962C8B-B14F-4D97-AF65-F5344CB8AC3E}">
        <p14:creationId xmlns:p14="http://schemas.microsoft.com/office/powerpoint/2010/main" val="324263457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444</TotalTime>
  <Words>504</Words>
  <Application>Microsoft Macintosh PowerPoint</Application>
  <PresentationFormat>On-screen Show (4:3)</PresentationFormat>
  <Paragraphs>36</Paragraphs>
  <Slides>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Infusion</vt:lpstr>
      <vt:lpstr>Microsoft Word Document</vt:lpstr>
      <vt:lpstr>Angela Lisa</vt:lpstr>
      <vt:lpstr>Teaching Style</vt:lpstr>
      <vt:lpstr>Pictures about me</vt:lpstr>
      <vt:lpstr>Clubs and Activities</vt:lpstr>
      <vt:lpstr>Words that describe Me</vt:lpstr>
      <vt:lpstr>Why I Chose Education</vt:lpstr>
      <vt:lpstr>Contact Information</vt:lpstr>
      <vt:lpstr>Resume and Cover letter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Angela Lisa</dc:title>
  <dc:creator>Angie Lisa</dc:creator>
  <cp:lastModifiedBy>Angie Lisa</cp:lastModifiedBy>
  <cp:revision>7</cp:revision>
  <dcterms:created xsi:type="dcterms:W3CDTF">2015-01-18T23:04:36Z</dcterms:created>
  <dcterms:modified xsi:type="dcterms:W3CDTF">2015-01-19T06:28:48Z</dcterms:modified>
</cp:coreProperties>
</file>